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879" autoAdjust="0"/>
  </p:normalViewPr>
  <p:slideViewPr>
    <p:cSldViewPr snapToGrid="0" showGuides="1">
      <p:cViewPr varScale="1">
        <p:scale>
          <a:sx n="80" d="100"/>
          <a:sy n="80" d="100"/>
        </p:scale>
        <p:origin x="555" y="3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Alda  Aleksi" userId="9ad6581a-dbff-4373-8e0f-f1c5614b992e" providerId="ADAL" clId="{654F1965-32EC-4D84-8805-85A99B89BE35}"/>
    <pc:docChg chg="delSld modSld">
      <pc:chgData name="Dr. Alda  Aleksi" userId="9ad6581a-dbff-4373-8e0f-f1c5614b992e" providerId="ADAL" clId="{654F1965-32EC-4D84-8805-85A99B89BE35}" dt="2026-03-23T19:55:46.296" v="35" actId="2696"/>
      <pc:docMkLst>
        <pc:docMk/>
      </pc:docMkLst>
      <pc:sldChg chg="modSp mod">
        <pc:chgData name="Dr. Alda  Aleksi" userId="9ad6581a-dbff-4373-8e0f-f1c5614b992e" providerId="ADAL" clId="{654F1965-32EC-4D84-8805-85A99B89BE35}" dt="2026-03-23T19:51:27.442" v="32" actId="20577"/>
        <pc:sldMkLst>
          <pc:docMk/>
          <pc:sldMk cId="1479628283" sldId="283"/>
        </pc:sldMkLst>
        <pc:spChg chg="mod">
          <ac:chgData name="Dr. Alda  Aleksi" userId="9ad6581a-dbff-4373-8e0f-f1c5614b992e" providerId="ADAL" clId="{654F1965-32EC-4D84-8805-85A99B89BE35}" dt="2026-03-23T19:51:27.442" v="32" actId="20577"/>
          <ac:spMkLst>
            <pc:docMk/>
            <pc:sldMk cId="1479628283" sldId="283"/>
            <ac:spMk id="10" creationId="{7A37CC60-347B-02A4-5119-1618E950E6B1}"/>
          </ac:spMkLst>
        </pc:spChg>
      </pc:sldChg>
      <pc:sldChg chg="del">
        <pc:chgData name="Dr. Alda  Aleksi" userId="9ad6581a-dbff-4373-8e0f-f1c5614b992e" providerId="ADAL" clId="{654F1965-32EC-4D84-8805-85A99B89BE35}" dt="2026-03-23T19:55:22.419" v="33" actId="2696"/>
        <pc:sldMkLst>
          <pc:docMk/>
          <pc:sldMk cId="3168852605" sldId="285"/>
        </pc:sldMkLst>
      </pc:sldChg>
      <pc:sldChg chg="del">
        <pc:chgData name="Dr. Alda  Aleksi" userId="9ad6581a-dbff-4373-8e0f-f1c5614b992e" providerId="ADAL" clId="{654F1965-32EC-4D84-8805-85A99B89BE35}" dt="2026-03-23T19:55:22.419" v="33" actId="2696"/>
        <pc:sldMkLst>
          <pc:docMk/>
          <pc:sldMk cId="4262292192" sldId="286"/>
        </pc:sldMkLst>
      </pc:sldChg>
      <pc:sldChg chg="del">
        <pc:chgData name="Dr. Alda  Aleksi" userId="9ad6581a-dbff-4373-8e0f-f1c5614b992e" providerId="ADAL" clId="{654F1965-32EC-4D84-8805-85A99B89BE35}" dt="2026-03-23T19:55:22.419" v="33" actId="2696"/>
        <pc:sldMkLst>
          <pc:docMk/>
          <pc:sldMk cId="481054831" sldId="287"/>
        </pc:sldMkLst>
      </pc:sldChg>
      <pc:sldChg chg="del">
        <pc:chgData name="Dr. Alda  Aleksi" userId="9ad6581a-dbff-4373-8e0f-f1c5614b992e" providerId="ADAL" clId="{654F1965-32EC-4D84-8805-85A99B89BE35}" dt="2026-03-23T19:55:46.296" v="35" actId="2696"/>
        <pc:sldMkLst>
          <pc:docMk/>
          <pc:sldMk cId="1625759874" sldId="288"/>
        </pc:sldMkLst>
      </pc:sldChg>
      <pc:sldChg chg="del">
        <pc:chgData name="Dr. Alda  Aleksi" userId="9ad6581a-dbff-4373-8e0f-f1c5614b992e" providerId="ADAL" clId="{654F1965-32EC-4D84-8805-85A99B89BE35}" dt="2026-03-23T19:55:46.296" v="35" actId="2696"/>
        <pc:sldMkLst>
          <pc:docMk/>
          <pc:sldMk cId="3553386845" sldId="289"/>
        </pc:sldMkLst>
      </pc:sldChg>
      <pc:sldChg chg="del">
        <pc:chgData name="Dr. Alda  Aleksi" userId="9ad6581a-dbff-4373-8e0f-f1c5614b992e" providerId="ADAL" clId="{654F1965-32EC-4D84-8805-85A99B89BE35}" dt="2026-03-23T19:55:46.296" v="35" actId="2696"/>
        <pc:sldMkLst>
          <pc:docMk/>
          <pc:sldMk cId="1774859872" sldId="290"/>
        </pc:sldMkLst>
      </pc:sldChg>
      <pc:sldChg chg="del">
        <pc:chgData name="Dr. Alda  Aleksi" userId="9ad6581a-dbff-4373-8e0f-f1c5614b992e" providerId="ADAL" clId="{654F1965-32EC-4D84-8805-85A99B89BE35}" dt="2026-03-23T19:55:46.296" v="35" actId="2696"/>
        <pc:sldMkLst>
          <pc:docMk/>
          <pc:sldMk cId="565802569" sldId="291"/>
        </pc:sldMkLst>
      </pc:sldChg>
      <pc:sldChg chg="del">
        <pc:chgData name="Dr. Alda  Aleksi" userId="9ad6581a-dbff-4373-8e0f-f1c5614b992e" providerId="ADAL" clId="{654F1965-32EC-4D84-8805-85A99B89BE35}" dt="2026-03-23T19:55:37.672" v="34" actId="2696"/>
        <pc:sldMkLst>
          <pc:docMk/>
          <pc:sldMk cId="425413424" sldId="292"/>
        </pc:sldMkLst>
      </pc:sldChg>
      <pc:sldChg chg="del">
        <pc:chgData name="Dr. Alda  Aleksi" userId="9ad6581a-dbff-4373-8e0f-f1c5614b992e" providerId="ADAL" clId="{654F1965-32EC-4D84-8805-85A99B89BE35}" dt="2026-03-23T19:55:37.672" v="34" actId="2696"/>
        <pc:sldMkLst>
          <pc:docMk/>
          <pc:sldMk cId="1699596032" sldId="293"/>
        </pc:sldMkLst>
      </pc:sldChg>
      <pc:sldChg chg="del">
        <pc:chgData name="Dr. Alda  Aleksi" userId="9ad6581a-dbff-4373-8e0f-f1c5614b992e" providerId="ADAL" clId="{654F1965-32EC-4D84-8805-85A99B89BE35}" dt="2026-03-23T19:55:37.672" v="34" actId="2696"/>
        <pc:sldMkLst>
          <pc:docMk/>
          <pc:sldMk cId="2146925108" sldId="294"/>
        </pc:sldMkLst>
      </pc:sldChg>
      <pc:sldChg chg="del">
        <pc:chgData name="Dr. Alda  Aleksi" userId="9ad6581a-dbff-4373-8e0f-f1c5614b992e" providerId="ADAL" clId="{654F1965-32EC-4D84-8805-85A99B89BE35}" dt="2026-03-23T19:55:37.672" v="34" actId="2696"/>
        <pc:sldMkLst>
          <pc:docMk/>
          <pc:sldMk cId="836935325" sldId="295"/>
        </pc:sldMkLst>
      </pc:sldChg>
      <pc:sldChg chg="del">
        <pc:chgData name="Dr. Alda  Aleksi" userId="9ad6581a-dbff-4373-8e0f-f1c5614b992e" providerId="ADAL" clId="{654F1965-32EC-4D84-8805-85A99B89BE35}" dt="2026-03-23T19:55:37.672" v="34" actId="2696"/>
        <pc:sldMkLst>
          <pc:docMk/>
          <pc:sldMk cId="956981245" sldId="296"/>
        </pc:sldMkLst>
      </pc:sldChg>
      <pc:sldChg chg="del">
        <pc:chgData name="Dr. Alda  Aleksi" userId="9ad6581a-dbff-4373-8e0f-f1c5614b992e" providerId="ADAL" clId="{654F1965-32EC-4D84-8805-85A99B89BE35}" dt="2026-03-23T19:55:22.419" v="33" actId="2696"/>
        <pc:sldMkLst>
          <pc:docMk/>
          <pc:sldMk cId="3569336530" sldId="297"/>
        </pc:sldMkLst>
      </pc:sldChg>
      <pc:sldChg chg="del">
        <pc:chgData name="Dr. Alda  Aleksi" userId="9ad6581a-dbff-4373-8e0f-f1c5614b992e" providerId="ADAL" clId="{654F1965-32EC-4D84-8805-85A99B89BE35}" dt="2026-03-23T19:55:22.419" v="33" actId="2696"/>
        <pc:sldMkLst>
          <pc:docMk/>
          <pc:sldMk cId="3701214885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6648-F114-4402-B049-AA57EA7F202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815FE-BC4D-474E-9AA3-6983BC3D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anchor="b">
            <a:noAutofit/>
          </a:bodyPr>
          <a:lstStyle>
            <a:lvl1pPr algn="l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3227832" cy="9692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1206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916936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2916936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35838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535838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1D32DAF-E8E7-6294-0961-BC9CCFB6F4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4438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875650-BD0D-32C5-3819-F8C14365B414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64438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13264" y="2743200"/>
            <a:ext cx="1389888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13264" y="3218688"/>
            <a:ext cx="1801368" cy="14813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3866404" y="52254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2A089CB3-1FD6-52E9-890B-0C5EC799D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36655" y="5143104"/>
            <a:ext cx="3355345" cy="1252728"/>
          </a:xfrm>
        </p:spPr>
        <p:txBody>
          <a:bodyPr anchor="ctr"/>
          <a:lstStyle>
            <a:lvl1pPr marL="0" indent="0"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672C-3B98-424B-3047-A14FF40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99D7D-8B9F-47AD-ACF1-0FAA45069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392" y="740664"/>
            <a:ext cx="5157787" cy="4663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E9DC0-11F7-BF92-00BF-7C7E9467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5392" y="1417320"/>
            <a:ext cx="5157787" cy="2029968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10F4B-383C-979A-7C67-60731A902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392" y="3941064"/>
            <a:ext cx="5183188" cy="466344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8E51B-C92F-F9B7-5D67-2EE0685C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392" y="4485555"/>
            <a:ext cx="5183188" cy="1197864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7B3A0F7-4877-4804-831D-E094CB4C49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1673352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307592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160F9ED-11F2-C22D-919C-AD28524B1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512" y="3452264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C5B491A-910D-96D7-7910-D672B631333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23102" y="3086504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845D54-C197-EEDA-099F-45ED6EC80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5288457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0C50B6-D96C-CEAF-4897-329D7DBC41E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4922697"/>
            <a:ext cx="7598664" cy="1197864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766325D-8175-9B95-4BB6-87E3195AAD3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7512" y="2155720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F9AFE21-B015-59CC-B869-6CA584CD8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83336"/>
            <a:ext cx="7598664" cy="2211112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1CCD754-FDAD-02A0-CC23-AE197F4DA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512" y="4856116"/>
            <a:ext cx="2907792" cy="46634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DA3CBCD-145A-E531-00B6-F66E3BB91D3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14800" y="3983732"/>
            <a:ext cx="7598664" cy="2211112"/>
          </a:xfrm>
        </p:spPr>
        <p:txBody>
          <a:bodyPr anchor="ctr"/>
          <a:lstStyle>
            <a:lvl1pPr marL="283464"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72" y="4389120"/>
            <a:ext cx="4709160" cy="1645920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728F67-F092-A253-7F58-A329D8F43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0" y="2130552"/>
            <a:ext cx="8165592" cy="17556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583775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546079" y="5220132"/>
            <a:ext cx="164592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731520"/>
            <a:ext cx="5952744" cy="1645920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A79F44-DB47-D961-5554-E6CEF0F31D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5545" y="3191256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8CB894C-EA47-EEFE-AB8C-A9B9B10ED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782" y="4498848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3C09B13-9367-B435-A76A-9DBB1332FC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94782" y="5797296"/>
            <a:ext cx="5953506" cy="73152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</p:spPr>
        <p:txBody>
          <a:bodyPr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185" y="2212849"/>
            <a:ext cx="7335814" cy="4645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141F-6D41-3734-9073-FB0B24EC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976" y="5102352"/>
            <a:ext cx="2889504" cy="36576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898648"/>
            <a:ext cx="4370832" cy="20299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44752"/>
            <a:ext cx="10287000" cy="4562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4448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483096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28048" y="1618488"/>
            <a:ext cx="1819656" cy="466344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936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584448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3096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048" y="2414016"/>
            <a:ext cx="2167128" cy="310896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3866404" y="92946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1722C2-4C66-F8BA-B3DD-6199116EF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124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F906E4-47B1-BEE5-E30F-146C6869BF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1">
            <a:extLst>
              <a:ext uri="{FF2B5EF4-FFF2-40B4-BE49-F238E27FC236}">
                <a16:creationId xmlns:a16="http://schemas.microsoft.com/office/drawing/2014/main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3F46F42-C5D7-B0CE-E3C5-46117B70A9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78408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01F58CE-C433-DC58-1D16-405DC2D82D88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EF857FA-9C5E-BED3-1ABB-A734EE39340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53036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C6EFDC5-2080-3126-AB93-FB89817B2C2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1E0C8150-95EC-3B89-D427-0C4AD56ABB9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839320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B6CA730-8E8F-2283-CFDB-358748B1ED3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990F14B-1D1F-AA8D-BB23-FA8F7EEF666B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732125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CD9CDA-E122-F6EB-30B5-26D7E17771A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D1C2E707-78B6-51F1-8B2D-EA2147D58C2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718409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E91D85A-CBAB-980E-5BD9-3BCF8CEAC7EA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D1D0610-E513-F5EA-0393-622F692CA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5329" y="2889504"/>
            <a:ext cx="1828800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BF37293-4E33-5570-29ED-04EB525DD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Picture Placeholder 31">
            <a:extLst>
              <a:ext uri="{FF2B5EF4-FFF2-40B4-BE49-F238E27FC236}">
                <a16:creationId xmlns:a16="http://schemas.microsoft.com/office/drawing/2014/main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0E307E95-A0E7-5F5C-DFF3-F33EF29FFC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561613" y="5477256"/>
            <a:ext cx="1856232" cy="310896"/>
          </a:xfrm>
        </p:spPr>
        <p:txBody>
          <a:bodyPr lIns="0"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3D6B271-D0F0-7CDA-BE9D-BD03B6C47B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anchor="b"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5322AF-E7A0-773B-0886-72337FA4AC8E}"/>
              </a:ext>
            </a:extLst>
          </p:cNvPr>
          <p:cNvCxnSpPr>
            <a:cxnSpLocks/>
            <a:stCxn id="19" idx="3"/>
          </p:cNvCxnSpPr>
          <p:nvPr userDrawn="1"/>
        </p:nvCxnSpPr>
        <p:spPr>
          <a:xfrm>
            <a:off x="3831336" y="5495544"/>
            <a:ext cx="8360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374C-57DC-E207-D494-6986428A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483" y="1802860"/>
            <a:ext cx="2843784" cy="18273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/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9E7CC0C-0A82-6C16-C499-CE38E6A5E1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34474" y="1802860"/>
            <a:ext cx="2843784" cy="18273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7CEC54D-1FD6-3F78-8B9D-D145F9B1C3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474" y="1279472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61EC6ED-86B0-89B9-F4F3-A17A7F150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483" y="1278001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51AA82-3529-805D-5461-E1C5DC523EB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023483" y="4599432"/>
            <a:ext cx="2843784" cy="1645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2A58E13-B509-86DD-D9FA-FE6B76B706C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34474" y="4599432"/>
            <a:ext cx="2843784" cy="16459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D3275BA4-1A29-81A8-890F-A2019D6AD1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34474" y="4078224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7742C31-A952-F092-74D6-5D432DBE4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3483" y="4078224"/>
            <a:ext cx="2843784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AF03A42-3FAC-6EF4-3C19-01EADE20F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207008" y="5788152"/>
            <a:ext cx="3858768" cy="53246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D4A2DF13-0ACD-F5E4-200D-EF0469F75D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07008" y="5266944"/>
            <a:ext cx="3858768" cy="46634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anchor="ctr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fld id="{84D792B7-0397-C047-AE12-1A03F7E3DC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6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83464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an01.safelinks.protection.outlook.com/?url=https%3A%2F%2Falbertahealthservices.zoom.us%2Fj%2F67176022582%3Fpwd%3DpPWkafT6vyUaxzrY207csib6YnWVL4.1&amp;data=05%7C02%7CAlda.Aleksi%40CancerCareAlberta.ca%7C137f985ed15642e4bd8b08de89015b44%7C11930486b47048f291663f0cc3087727%7C0%7C0%7C639098836129029089%7CUnknown%7CTWFpbGZsb3d8eyJFbXB0eU1hcGkiOnRydWUsIlYiOiIwLjAuMDAwMCIsIlAiOiJXaW4zMiIsIkFOIjoiTWFpbCIsIldUIjoyfQ%3D%3D%7C0%7C%7C%7C&amp;sdata=M6lMPl%2F24c%2Fj%2BK%2BzQ%2B2Ni12zN5ro3oqRNB17njx2%2Be4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1867331-230D-9C0A-257F-D767A3E56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5332" y="5609882"/>
            <a:ext cx="3776472" cy="530352"/>
          </a:xfrm>
        </p:spPr>
        <p:txBody>
          <a:bodyPr/>
          <a:lstStyle/>
          <a:p>
            <a:r>
              <a:rPr lang="en-US" sz="16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a presentation by Dr Alda Aleksi</a:t>
            </a:r>
          </a:p>
          <a:p>
            <a:r>
              <a:rPr lang="en-US" sz="16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MD, MSc, FRCPC</a:t>
            </a:r>
          </a:p>
          <a:p>
            <a:r>
              <a:rPr lang="en-US" sz="1600" b="1" i="1" dirty="0">
                <a:solidFill>
                  <a:srgbClr val="FFC000"/>
                </a:solidFill>
                <a:latin typeface="Arial Black" panose="020B0A04020102020204" pitchFamily="34" charset="0"/>
              </a:rPr>
              <a:t> AJCCC, Calgary, Canada</a:t>
            </a:r>
          </a:p>
          <a:p>
            <a:endParaRPr lang="en-US" dirty="0"/>
          </a:p>
        </p:txBody>
      </p:sp>
      <p:pic>
        <p:nvPicPr>
          <p:cNvPr id="6" name="Picture Placeholder 5" descr="Statues along the edge of a bridge">
            <a:extLst>
              <a:ext uri="{FF2B5EF4-FFF2-40B4-BE49-F238E27FC236}">
                <a16:creationId xmlns:a16="http://schemas.microsoft.com/office/drawing/2014/main" id="{C260DAAE-F925-11DA-1392-452BA0DFE2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52"/>
                    </a14:imgEffect>
                    <a14:imgEffect>
                      <a14:saturation sat="76000"/>
                    </a14:imgEffect>
                    <a14:imgEffect>
                      <a14:brightnessContrast bright="-13000" contrast="21000"/>
                    </a14:imgEffect>
                  </a14:imgLayer>
                </a14:imgProps>
              </a:ext>
            </a:extLst>
          </a:blip>
          <a:srcRect t="6" b="6"/>
          <a:stretch/>
        </p:blipFill>
        <p:spPr>
          <a:xfrm>
            <a:off x="1058622" y="471259"/>
            <a:ext cx="9613711" cy="2327080"/>
          </a:xfr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A37CC60-347B-02A4-5119-1618E950E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0" y="2910611"/>
            <a:ext cx="1170278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You are warmly invited to attend the following session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Theranostics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Unplugged: Opportunities, Challenges and Clinical Pearls</a:t>
            </a:r>
            <a:endParaRPr lang="en-US" altLang="en-US" sz="2400" b="1" i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Organized by Medical Oncology Department at Arthur Child Comprehensive Cancer Centre, Calgary, Alberta, Canada, in collaboration with CCTF (Canadian Cancer </a:t>
            </a:r>
            <a:r>
              <a:rPr lang="en-US" sz="1600" b="1" dirty="0" err="1">
                <a:solidFill>
                  <a:schemeClr val="bg1"/>
                </a:solidFill>
              </a:rPr>
              <a:t>Theranostic</a:t>
            </a:r>
            <a:r>
              <a:rPr lang="en-US" sz="1600" b="1" dirty="0">
                <a:solidFill>
                  <a:schemeClr val="bg1"/>
                </a:solidFill>
              </a:rPr>
              <a:t> Foundation).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chemeClr val="bg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</a:rPr>
              <a:t>When: </a:t>
            </a:r>
            <a:r>
              <a:rPr lang="en-US" sz="1600" b="1">
                <a:solidFill>
                  <a:schemeClr val="bg1"/>
                </a:solidFill>
              </a:rPr>
              <a:t>March 31st, </a:t>
            </a:r>
            <a:r>
              <a:rPr lang="en-US" sz="1600" b="1" dirty="0">
                <a:solidFill>
                  <a:schemeClr val="bg1"/>
                </a:solidFill>
              </a:rPr>
              <a:t>12-1pm MST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Virtual Link: Join Zoom Meeting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u="sng" dirty="0">
                <a:solidFill>
                  <a:schemeClr val="bg1"/>
                </a:solidFill>
                <a:hlinkClick r:id="rId4" tooltip="Original URL: https://albertahealthservices.zoom.us/j/67176022582?pwd=pPWkafT6vyUaxzrY207csib6YnWVL4.1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https://albertahealthservices.zoom.us/j/67176022582?pwd=pPWkafT6vyUaxzrY207csib6YnWVL4.1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Meeting ID: 671 7602 2582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Passcode: 789141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One tap mobile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+15873281099,,67176022582# Canada</a:t>
            </a:r>
          </a:p>
          <a:p>
            <a:r>
              <a:rPr lang="en-US" sz="1200" dirty="0">
                <a:solidFill>
                  <a:schemeClr val="bg1"/>
                </a:solidFill>
              </a:rPr>
              <a:t>Dial in for audio only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        +1 587 328 1099 Canada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Meeting ID: 671 7602 2582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3F361-B9ED-999E-6C37-9CD95DBD0E20}"/>
              </a:ext>
            </a:extLst>
          </p:cNvPr>
          <p:cNvSpPr txBox="1"/>
          <p:nvPr/>
        </p:nvSpPr>
        <p:spPr>
          <a:xfrm>
            <a:off x="1198710" y="1176616"/>
            <a:ext cx="529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>
                <a:solidFill>
                  <a:srgbClr val="FFC000"/>
                </a:solidFill>
              </a:rPr>
              <a:t>Theranostic</a:t>
            </a:r>
            <a:r>
              <a:rPr lang="en-US" sz="3600" b="1" i="1" u="sng" dirty="0">
                <a:solidFill>
                  <a:srgbClr val="FFC000"/>
                </a:solidFill>
              </a:rPr>
              <a:t> World Day</a:t>
            </a:r>
            <a:endParaRPr lang="en-CA" sz="3600" b="1" i="1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-Design-Berlin-Presentation_Win32_SW_v11" id="{A1E1012F-E9F8-4F40-92C8-C50A5DD6BDB3}" vid="{84DD5023-C7E9-4B03-B2A5-92320E38E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C741A42-9646-4B63-A6BC-7DA2EE5F8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B8FCA9-2C7D-45A4-87C8-02C272E9F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B373E-6FDE-4773-A0C6-CDA9846E30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City design</Template>
  <TotalTime>34</TotalTime>
  <Words>137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Avenir Next LT Pro</vt:lpstr>
      <vt:lpstr>Calibri</vt:lpstr>
      <vt:lpstr>Felix Titling</vt:lpstr>
      <vt:lpstr>Gill Sans Nova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Alda  Aleksi</dc:creator>
  <cp:lastModifiedBy>Dr. Alda  Aleksi</cp:lastModifiedBy>
  <cp:revision>1</cp:revision>
  <dcterms:created xsi:type="dcterms:W3CDTF">2026-03-23T19:17:29Z</dcterms:created>
  <dcterms:modified xsi:type="dcterms:W3CDTF">2026-03-23T19:55:50Z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